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293" r:id="rId25"/>
    <p:sldId id="300" r:id="rId26"/>
    <p:sldId id="295" r:id="rId27"/>
    <p:sldId id="316" r:id="rId28"/>
    <p:sldId id="317" r:id="rId29"/>
    <p:sldId id="318" r:id="rId30"/>
    <p:sldId id="319" r:id="rId31"/>
    <p:sldId id="320" r:id="rId32"/>
    <p:sldId id="321" r:id="rId33"/>
    <p:sldId id="322" r:id="rId34"/>
    <p:sldId id="323" r:id="rId35"/>
    <p:sldId id="324" r:id="rId36"/>
    <p:sldId id="325" r:id="rId37"/>
    <p:sldId id="302" r:id="rId38"/>
    <p:sldId id="303" r:id="rId39"/>
    <p:sldId id="292" r:id="rId40"/>
    <p:sldId id="266" r:id="rId41"/>
    <p:sldId id="267" r:id="rId42"/>
    <p:sldId id="272" r:id="rId43"/>
    <p:sldId id="274" r:id="rId44"/>
    <p:sldId id="275" r:id="rId45"/>
    <p:sldId id="278" r:id="rId46"/>
    <p:sldId id="262" r:id="rId47"/>
    <p:sldId id="270" r:id="rId48"/>
    <p:sldId id="277" r:id="rId49"/>
    <p:sldId id="273" r:id="rId50"/>
    <p:sldId id="271" r:id="rId51"/>
    <p:sldId id="288" r:id="rId52"/>
    <p:sldId id="296" r:id="rId53"/>
    <p:sldId id="298" r:id="rId54"/>
    <p:sldId id="299" r:id="rId55"/>
    <p:sldId id="297" r:id="rId56"/>
    <p:sldId id="301"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Lst>
        </p14:section>
        <p14:section name="Zarate-Potes" id="{A30528B7-C983-41F9-850A-98C5018AEF3D}">
          <p14:sldIdLst>
            <p14:sldId id="293"/>
            <p14:sldId id="300"/>
            <p14:sldId id="295"/>
            <p14:sldId id="316"/>
            <p14:sldId id="317"/>
            <p14:sldId id="318"/>
            <p14:sldId id="319"/>
            <p14:sldId id="320"/>
            <p14:sldId id="321"/>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055" autoAdjust="0"/>
  </p:normalViewPr>
  <p:slideViewPr>
    <p:cSldViewPr snapToGrid="0">
      <p:cViewPr>
        <p:scale>
          <a:sx n="100" d="100"/>
          <a:sy n="100" d="100"/>
        </p:scale>
        <p:origin x="115"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27</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56</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4/25/2022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4/25/2022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4/25/2022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4/25/2022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4/25/2022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4/25/2022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4/25/2022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4/25/2022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4/25/2022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4/25/2022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4/25/2022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4/25/2022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Diagram&#10;&#10;Description automatically generated with medium confidence">
            <a:extLst>
              <a:ext uri="{FF2B5EF4-FFF2-40B4-BE49-F238E27FC236}">
                <a16:creationId xmlns:a16="http://schemas.microsoft.com/office/drawing/2014/main" id="{AB2DB2BF-9D0A-4A9F-B464-036C6831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07701"/>
            <a:ext cx="5404325" cy="5404325"/>
          </a:xfrm>
          <a:prstGeom prst="rect">
            <a:avLst/>
          </a:prstGeom>
          <a:ln>
            <a:solidFill>
              <a:schemeClr val="tx1"/>
            </a:solidFill>
          </a:ln>
        </p:spPr>
      </p:pic>
      <p:pic>
        <p:nvPicPr>
          <p:cNvPr id="14" name="Picture 13" descr="Diagram&#10;&#10;Description automatically generated with medium confidence">
            <a:extLst>
              <a:ext uri="{FF2B5EF4-FFF2-40B4-BE49-F238E27FC236}">
                <a16:creationId xmlns:a16="http://schemas.microsoft.com/office/drawing/2014/main" id="{0D583006-434D-4E9A-A2FC-61FC671A7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938" y="907700"/>
            <a:ext cx="5404326" cy="5404326"/>
          </a:xfrm>
          <a:prstGeom prst="rect">
            <a:avLst/>
          </a:prstGeom>
          <a:ln>
            <a:solidFill>
              <a:schemeClr val="tx1"/>
            </a:solidFill>
          </a:ln>
        </p:spPr>
      </p:pic>
      <p:sp>
        <p:nvSpPr>
          <p:cNvPr id="15" name="TextBox 14">
            <a:extLst>
              <a:ext uri="{FF2B5EF4-FFF2-40B4-BE49-F238E27FC236}">
                <a16:creationId xmlns:a16="http://schemas.microsoft.com/office/drawing/2014/main" id="{14FE8453-6417-494C-A615-742454A70509}"/>
              </a:ext>
            </a:extLst>
          </p:cNvPr>
          <p:cNvSpPr txBox="1"/>
          <p:nvPr/>
        </p:nvSpPr>
        <p:spPr>
          <a:xfrm>
            <a:off x="4038600" y="5560730"/>
            <a:ext cx="3457375" cy="1200329"/>
          </a:xfrm>
          <a:prstGeom prst="rect">
            <a:avLst/>
          </a:prstGeom>
          <a:solidFill>
            <a:schemeClr val="bg1"/>
          </a:solidFill>
        </p:spPr>
        <p:txBody>
          <a:bodyPr wrap="square" rtlCol="0">
            <a:spAutoFit/>
          </a:bodyPr>
          <a:lstStyle/>
          <a:p>
            <a:pPr algn="ctr"/>
            <a:r>
              <a:rPr lang="de-DE" b="1" dirty="0">
                <a:solidFill>
                  <a:srgbClr val="FF0000"/>
                </a:solidFill>
              </a:rPr>
              <a:t>NB! All self-overlaps have 100% overlap -&gt; don‘t know why the heatmap doesn‘t want to show it like that</a:t>
            </a:r>
          </a:p>
        </p:txBody>
      </p:sp>
      <p:sp>
        <p:nvSpPr>
          <p:cNvPr id="6" name="Rectangle 5">
            <a:extLst>
              <a:ext uri="{FF2B5EF4-FFF2-40B4-BE49-F238E27FC236}">
                <a16:creationId xmlns:a16="http://schemas.microsoft.com/office/drawing/2014/main" id="{BDF714BD-288B-44B3-A35D-9DF053A860BA}"/>
              </a:ext>
            </a:extLst>
          </p:cNvPr>
          <p:cNvSpPr/>
          <p:nvPr/>
        </p:nvSpPr>
        <p:spPr>
          <a:xfrm>
            <a:off x="1943100" y="2141220"/>
            <a:ext cx="3710940" cy="373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4BF46B9B-9EF6-477F-82A2-FED72BC2B4C2}"/>
              </a:ext>
            </a:extLst>
          </p:cNvPr>
          <p:cNvSpPr/>
          <p:nvPr/>
        </p:nvSpPr>
        <p:spPr>
          <a:xfrm>
            <a:off x="1943100" y="2522061"/>
            <a:ext cx="3710940" cy="373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681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scatter chart&#10;&#10;Description automatically generated">
            <a:extLst>
              <a:ext uri="{FF2B5EF4-FFF2-40B4-BE49-F238E27FC236}">
                <a16:creationId xmlns:a16="http://schemas.microsoft.com/office/drawing/2014/main" id="{F2658086-67B2-4488-8419-36BAA9C67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36" y="936490"/>
            <a:ext cx="5427464" cy="5427464"/>
          </a:xfrm>
          <a:prstGeom prst="rect">
            <a:avLst/>
          </a:prstGeom>
          <a:ln>
            <a:solidFill>
              <a:schemeClr val="tx1"/>
            </a:solidFill>
          </a:ln>
        </p:spPr>
      </p:pic>
      <p:pic>
        <p:nvPicPr>
          <p:cNvPr id="9" name="Picture 8" descr="Diagram&#10;&#10;Description automatically generated">
            <a:extLst>
              <a:ext uri="{FF2B5EF4-FFF2-40B4-BE49-F238E27FC236}">
                <a16:creationId xmlns:a16="http://schemas.microsoft.com/office/drawing/2014/main" id="{E60B4D33-F9E3-4F87-B6BC-DB7C90D76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714" y="936490"/>
            <a:ext cx="5427464" cy="5427464"/>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a:extLst>
              <a:ext uri="{FF2B5EF4-FFF2-40B4-BE49-F238E27FC236}">
                <a16:creationId xmlns:a16="http://schemas.microsoft.com/office/drawing/2014/main" id="{919785AA-1EEA-4121-80D8-E3C76E570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28" y="900968"/>
            <a:ext cx="5509998" cy="5509998"/>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C1B5FEDD-D2E7-4284-A4F8-56EB78AF6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98" y="900968"/>
            <a:ext cx="5509998" cy="5509998"/>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722D676-F3E4-4D90-AB07-B158E432AC9B}"/>
              </a:ext>
            </a:extLst>
          </p:cNvPr>
          <p:cNvPicPr>
            <a:picLocks noChangeAspect="1"/>
          </p:cNvPicPr>
          <p:nvPr/>
        </p:nvPicPr>
        <p:blipFill rotWithShape="1">
          <a:blip r:embed="rId3">
            <a:extLst>
              <a:ext uri="{28A0092B-C50C-407E-A947-70E740481C1C}">
                <a14:useLocalDpi xmlns:a14="http://schemas.microsoft.com/office/drawing/2010/main" val="0"/>
              </a:ext>
            </a:extLst>
          </a:blip>
          <a:srcRect r="7142" b="7885"/>
          <a:stretch/>
        </p:blipFill>
        <p:spPr>
          <a:xfrm>
            <a:off x="838200" y="994439"/>
            <a:ext cx="5163082" cy="5121786"/>
          </a:xfrm>
          <a:prstGeom prst="rect">
            <a:avLst/>
          </a:prstGeom>
          <a:ln>
            <a:solidFill>
              <a:schemeClr val="tx1"/>
            </a:solidFill>
          </a:ln>
        </p:spPr>
      </p:pic>
      <p:pic>
        <p:nvPicPr>
          <p:cNvPr id="10" name="Picture 9" descr="Diagram&#10;&#10;Description automatically generated with low confidence">
            <a:extLst>
              <a:ext uri="{FF2B5EF4-FFF2-40B4-BE49-F238E27FC236}">
                <a16:creationId xmlns:a16="http://schemas.microsoft.com/office/drawing/2014/main" id="{78D9DCB8-1D11-4F23-85A1-A6389131330F}"/>
              </a:ext>
            </a:extLst>
          </p:cNvPr>
          <p:cNvPicPr>
            <a:picLocks noChangeAspect="1"/>
          </p:cNvPicPr>
          <p:nvPr/>
        </p:nvPicPr>
        <p:blipFill rotWithShape="1">
          <a:blip r:embed="rId4">
            <a:extLst>
              <a:ext uri="{28A0092B-C50C-407E-A947-70E740481C1C}">
                <a14:useLocalDpi xmlns:a14="http://schemas.microsoft.com/office/drawing/2010/main" val="0"/>
              </a:ext>
            </a:extLst>
          </a:blip>
          <a:srcRect r="7516" b="9380"/>
          <a:stretch/>
        </p:blipFill>
        <p:spPr>
          <a:xfrm>
            <a:off x="6096000" y="964395"/>
            <a:ext cx="5257800" cy="5151830"/>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8B0E0318-9988-44BB-BE14-0C1673F1E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1020358"/>
            <a:ext cx="5199981" cy="5199981"/>
          </a:xfrm>
          <a:prstGeom prst="rect">
            <a:avLst/>
          </a:prstGeom>
          <a:ln>
            <a:solidFill>
              <a:schemeClr val="tx1"/>
            </a:solidFill>
          </a:ln>
        </p:spPr>
      </p:pic>
      <p:pic>
        <p:nvPicPr>
          <p:cNvPr id="12" name="Picture 11" descr="Diagram, scatter chart&#10;&#10;Description automatically generated">
            <a:extLst>
              <a:ext uri="{FF2B5EF4-FFF2-40B4-BE49-F238E27FC236}">
                <a16:creationId xmlns:a16="http://schemas.microsoft.com/office/drawing/2014/main" id="{5FD24C68-FB42-41CF-9FBF-6A39F1A22F2A}"/>
              </a:ext>
            </a:extLst>
          </p:cNvPr>
          <p:cNvPicPr>
            <a:picLocks noChangeAspect="1"/>
          </p:cNvPicPr>
          <p:nvPr/>
        </p:nvPicPr>
        <p:blipFill rotWithShape="1">
          <a:blip r:embed="rId4">
            <a:extLst>
              <a:ext uri="{28A0092B-C50C-407E-A947-70E740481C1C}">
                <a14:useLocalDpi xmlns:a14="http://schemas.microsoft.com/office/drawing/2010/main" val="0"/>
              </a:ext>
            </a:extLst>
          </a:blip>
          <a:srcRect r="8418" b="7127"/>
          <a:stretch/>
        </p:blipFill>
        <p:spPr>
          <a:xfrm>
            <a:off x="6240409" y="1020358"/>
            <a:ext cx="5127726" cy="5199981"/>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57F37F42-EF7D-4DEF-9D73-10D7ADBECFB4}"/>
              </a:ext>
            </a:extLst>
          </p:cNvPr>
          <p:cNvPicPr>
            <a:picLocks noChangeAspect="1"/>
          </p:cNvPicPr>
          <p:nvPr/>
        </p:nvPicPr>
        <p:blipFill rotWithShape="1">
          <a:blip r:embed="rId3">
            <a:extLst>
              <a:ext uri="{28A0092B-C50C-407E-A947-70E740481C1C}">
                <a14:useLocalDpi xmlns:a14="http://schemas.microsoft.com/office/drawing/2010/main" val="0"/>
              </a:ext>
            </a:extLst>
          </a:blip>
          <a:srcRect r="4668" b="4415"/>
          <a:stretch/>
        </p:blipFill>
        <p:spPr>
          <a:xfrm>
            <a:off x="880432" y="938160"/>
            <a:ext cx="5185064" cy="5198848"/>
          </a:xfrm>
          <a:prstGeom prst="rect">
            <a:avLst/>
          </a:prstGeom>
          <a:ln>
            <a:solidFill>
              <a:schemeClr val="tx1"/>
            </a:solidFill>
          </a:ln>
        </p:spPr>
      </p:pic>
      <p:pic>
        <p:nvPicPr>
          <p:cNvPr id="10" name="Picture 9" descr="Chart&#10;&#10;Description automatically generated with medium confidence">
            <a:extLst>
              <a:ext uri="{FF2B5EF4-FFF2-40B4-BE49-F238E27FC236}">
                <a16:creationId xmlns:a16="http://schemas.microsoft.com/office/drawing/2014/main" id="{917DAF19-890C-486A-B1A4-33F6CD8BD455}"/>
              </a:ext>
            </a:extLst>
          </p:cNvPr>
          <p:cNvPicPr>
            <a:picLocks noChangeAspect="1"/>
          </p:cNvPicPr>
          <p:nvPr/>
        </p:nvPicPr>
        <p:blipFill rotWithShape="1">
          <a:blip r:embed="rId4">
            <a:extLst>
              <a:ext uri="{28A0092B-C50C-407E-A947-70E740481C1C}">
                <a14:useLocalDpi xmlns:a14="http://schemas.microsoft.com/office/drawing/2010/main" val="0"/>
              </a:ext>
            </a:extLst>
          </a:blip>
          <a:srcRect r="8509" b="7780"/>
          <a:stretch/>
        </p:blipFill>
        <p:spPr>
          <a:xfrm>
            <a:off x="6246000" y="921083"/>
            <a:ext cx="5185063" cy="5226377"/>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E4415E5C-4871-411A-A668-DCDBE5F5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57" y="1017383"/>
            <a:ext cx="5285943" cy="5285943"/>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07C0FBC-B4FD-42CF-AE34-A18F1DE6863E}"/>
              </a:ext>
            </a:extLst>
          </p:cNvPr>
          <p:cNvPicPr>
            <a:picLocks noChangeAspect="1"/>
          </p:cNvPicPr>
          <p:nvPr/>
        </p:nvPicPr>
        <p:blipFill rotWithShape="1">
          <a:blip r:embed="rId4">
            <a:extLst>
              <a:ext uri="{28A0092B-C50C-407E-A947-70E740481C1C}">
                <a14:useLocalDpi xmlns:a14="http://schemas.microsoft.com/office/drawing/2010/main" val="0"/>
              </a:ext>
            </a:extLst>
          </a:blip>
          <a:srcRect r="9512" b="9221"/>
          <a:stretch/>
        </p:blipFill>
        <p:spPr>
          <a:xfrm>
            <a:off x="6190719" y="1017383"/>
            <a:ext cx="5285942" cy="5302939"/>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 scatter chart&#10;&#10;Description automatically generated with medium confidence">
            <a:extLst>
              <a:ext uri="{FF2B5EF4-FFF2-40B4-BE49-F238E27FC236}">
                <a16:creationId xmlns:a16="http://schemas.microsoft.com/office/drawing/2014/main" id="{E1C8F249-23D8-4A03-AD53-F5FFA39AC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08" y="1020358"/>
            <a:ext cx="5173230" cy="5173230"/>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03881635-626C-4550-BFAB-9A731BFE028D}"/>
              </a:ext>
            </a:extLst>
          </p:cNvPr>
          <p:cNvPicPr>
            <a:picLocks noChangeAspect="1"/>
          </p:cNvPicPr>
          <p:nvPr/>
        </p:nvPicPr>
        <p:blipFill rotWithShape="1">
          <a:blip r:embed="rId4">
            <a:extLst>
              <a:ext uri="{28A0092B-C50C-407E-A947-70E740481C1C}">
                <a14:useLocalDpi xmlns:a14="http://schemas.microsoft.com/office/drawing/2010/main" val="0"/>
              </a:ext>
            </a:extLst>
          </a:blip>
          <a:srcRect r="12304" b="10600"/>
          <a:stretch/>
        </p:blipFill>
        <p:spPr>
          <a:xfrm>
            <a:off x="6232281" y="1020357"/>
            <a:ext cx="5079711" cy="5178391"/>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2E22A407-5F52-4022-9E8F-45F8569E3A55}"/>
              </a:ext>
            </a:extLst>
          </p:cNvPr>
          <p:cNvPicPr>
            <a:picLocks noChangeAspect="1"/>
          </p:cNvPicPr>
          <p:nvPr/>
        </p:nvPicPr>
        <p:blipFill rotWithShape="1">
          <a:blip r:embed="rId3">
            <a:extLst>
              <a:ext uri="{28A0092B-C50C-407E-A947-70E740481C1C}">
                <a14:useLocalDpi xmlns:a14="http://schemas.microsoft.com/office/drawing/2010/main" val="0"/>
              </a:ext>
            </a:extLst>
          </a:blip>
          <a:srcRect r="6699" b="6878"/>
          <a:stretch/>
        </p:blipFill>
        <p:spPr>
          <a:xfrm>
            <a:off x="905240" y="983439"/>
            <a:ext cx="5250874" cy="5240805"/>
          </a:xfrm>
          <a:prstGeom prst="rect">
            <a:avLst/>
          </a:prstGeom>
          <a:ln>
            <a:solidFill>
              <a:schemeClr val="tx1"/>
            </a:solidFill>
          </a:ln>
        </p:spPr>
      </p:pic>
      <p:pic>
        <p:nvPicPr>
          <p:cNvPr id="12" name="Picture 11" descr="Diagram, histogram&#10;&#10;Description automatically generated">
            <a:extLst>
              <a:ext uri="{FF2B5EF4-FFF2-40B4-BE49-F238E27FC236}">
                <a16:creationId xmlns:a16="http://schemas.microsoft.com/office/drawing/2014/main" id="{803115CC-6497-44E2-941F-411EE0CE908B}"/>
              </a:ext>
            </a:extLst>
          </p:cNvPr>
          <p:cNvPicPr>
            <a:picLocks noChangeAspect="1"/>
          </p:cNvPicPr>
          <p:nvPr/>
        </p:nvPicPr>
        <p:blipFill rotWithShape="1">
          <a:blip r:embed="rId4">
            <a:extLst>
              <a:ext uri="{28A0092B-C50C-407E-A947-70E740481C1C}">
                <a14:useLocalDpi xmlns:a14="http://schemas.microsoft.com/office/drawing/2010/main" val="0"/>
              </a:ext>
            </a:extLst>
          </a:blip>
          <a:srcRect r="9138" b="9366"/>
          <a:stretch/>
        </p:blipFill>
        <p:spPr>
          <a:xfrm>
            <a:off x="6360238" y="998594"/>
            <a:ext cx="5250874" cy="5237694"/>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with low confidence">
            <a:extLst>
              <a:ext uri="{FF2B5EF4-FFF2-40B4-BE49-F238E27FC236}">
                <a16:creationId xmlns:a16="http://schemas.microsoft.com/office/drawing/2014/main" id="{6A6A942E-006E-4501-ACD8-7418AFFF450D}"/>
              </a:ext>
            </a:extLst>
          </p:cNvPr>
          <p:cNvPicPr>
            <a:picLocks noChangeAspect="1"/>
          </p:cNvPicPr>
          <p:nvPr/>
        </p:nvPicPr>
        <p:blipFill rotWithShape="1">
          <a:blip r:embed="rId3">
            <a:extLst>
              <a:ext uri="{28A0092B-C50C-407E-A947-70E740481C1C}">
                <a14:useLocalDpi xmlns:a14="http://schemas.microsoft.com/office/drawing/2010/main" val="0"/>
              </a:ext>
            </a:extLst>
          </a:blip>
          <a:srcRect r="8046" b="6479"/>
          <a:stretch/>
        </p:blipFill>
        <p:spPr>
          <a:xfrm>
            <a:off x="949036" y="1020358"/>
            <a:ext cx="5146964" cy="5234677"/>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74643CB7-DAF7-4491-9D58-4F95A8FACBF6}"/>
              </a:ext>
            </a:extLst>
          </p:cNvPr>
          <p:cNvPicPr>
            <a:picLocks noChangeAspect="1"/>
          </p:cNvPicPr>
          <p:nvPr/>
        </p:nvPicPr>
        <p:blipFill rotWithShape="1">
          <a:blip r:embed="rId4">
            <a:extLst>
              <a:ext uri="{28A0092B-C50C-407E-A947-70E740481C1C}">
                <a14:useLocalDpi xmlns:a14="http://schemas.microsoft.com/office/drawing/2010/main" val="0"/>
              </a:ext>
            </a:extLst>
          </a:blip>
          <a:srcRect r="11482" b="11122"/>
          <a:stretch/>
        </p:blipFill>
        <p:spPr>
          <a:xfrm>
            <a:off x="6290631" y="1020358"/>
            <a:ext cx="5213463" cy="5234677"/>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4/25/2022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14.02.22</a:t>
            </a:r>
            <a:endParaRPr lang="en-US" dirty="0"/>
          </a:p>
        </p:txBody>
      </p:sp>
      <p:pic>
        <p:nvPicPr>
          <p:cNvPr id="4" name="Picture 3">
            <a:extLst>
              <a:ext uri="{FF2B5EF4-FFF2-40B4-BE49-F238E27FC236}">
                <a16:creationId xmlns:a16="http://schemas.microsoft.com/office/drawing/2014/main" id="{047B42D3-FACA-4966-9E03-4C41571F3257}"/>
              </a:ext>
            </a:extLst>
          </p:cNvPr>
          <p:cNvPicPr>
            <a:picLocks noChangeAspect="1"/>
          </p:cNvPicPr>
          <p:nvPr/>
        </p:nvPicPr>
        <p:blipFill>
          <a:blip r:embed="rId2"/>
          <a:stretch>
            <a:fillRect/>
          </a:stretch>
        </p:blipFill>
        <p:spPr>
          <a:xfrm>
            <a:off x="0" y="979377"/>
            <a:ext cx="12192000" cy="5264727"/>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4/25/2022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4/25/2022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4/25/2022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5058</Words>
  <Application>Microsoft Office PowerPoint</Application>
  <PresentationFormat>Widescreen</PresentationFormat>
  <Paragraphs>860</Paragraphs>
  <Slides>56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242</cp:revision>
  <dcterms:created xsi:type="dcterms:W3CDTF">2021-09-22T10:46:06Z</dcterms:created>
  <dcterms:modified xsi:type="dcterms:W3CDTF">2022-04-25T11:36:44Z</dcterms:modified>
</cp:coreProperties>
</file>